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104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9" r:id="rId8"/>
    <p:sldId id="264" r:id="rId9"/>
    <p:sldId id="270" r:id="rId10"/>
    <p:sldId id="266" r:id="rId11"/>
    <p:sldId id="268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8BB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553"/>
    <p:restoredTop sz="94637"/>
  </p:normalViewPr>
  <p:slideViewPr>
    <p:cSldViewPr>
      <p:cViewPr varScale="1">
        <p:scale>
          <a:sx n="86" d="100"/>
          <a:sy n="86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78744751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8156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905698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50379663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496928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979895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84561707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r-S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3942048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70323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53479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9669320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8B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6045" y="964692"/>
            <a:ext cx="5937755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F5C0E39-6B10-4B12-B1F6-669FECD586E7}" type="datetimeFigureOut">
              <a:rPr lang="ar-SA" smtClean="0"/>
              <a:pPr/>
              <a:t>28/02/1438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BB6F7FF-4D63-499F-940B-B339B0695F89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816401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XyXOnEyad8&amp;list=UUqnbDFdCpuN8CMEg0VuEBqA" TargetMode="External"/><Relationship Id="rId2" Type="http://schemas.openxmlformats.org/officeDocument/2006/relationships/hyperlink" Target="http://www.nytimes.com/video/world/europe/100000003224772/berlins-wall-of-light.html?contentCollection=World&amp;contentPlacement=0&amp;module=most-popular-videos&amp;action=click&amp;pgType=Multimedia&amp;eventName=most-popular-videos-clic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youtube.com/watch?time_continue=1&amp;v=ZN5PoW7_kdA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xwuU3JHs92U" TargetMode="Externa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user/TheNewYorkTimes/videos" TargetMode="External"/><Relationship Id="rId2" Type="http://schemas.openxmlformats.org/officeDocument/2006/relationships/hyperlink" Target="https://www.youtube.com/channel/UCajXeitgFL-rb5-gXI-aG8Q/video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Video Storytelling</a:t>
            </a:r>
            <a:endParaRPr lang="ar-S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Story Idea</a:t>
            </a:r>
          </a:p>
          <a:p>
            <a:r>
              <a:rPr lang="en-US" sz="2400" dirty="0" smtClean="0"/>
              <a:t>Visuals</a:t>
            </a:r>
          </a:p>
          <a:p>
            <a:pPr lvl="1"/>
            <a:r>
              <a:rPr lang="en-US" sz="2400" dirty="0" smtClean="0"/>
              <a:t>B-roll</a:t>
            </a:r>
          </a:p>
          <a:p>
            <a:pPr lvl="1"/>
            <a:r>
              <a:rPr lang="en-US" sz="2400" dirty="0" smtClean="0"/>
              <a:t>A-Roll</a:t>
            </a:r>
          </a:p>
          <a:p>
            <a:r>
              <a:rPr lang="en-US" sz="2400" dirty="0" smtClean="0"/>
              <a:t>Story Structure</a:t>
            </a:r>
          </a:p>
          <a:p>
            <a:r>
              <a:rPr lang="en-US" sz="2400" dirty="0" smtClean="0"/>
              <a:t>Making the Story</a:t>
            </a:r>
          </a:p>
          <a:p>
            <a:r>
              <a:rPr lang="en-US" sz="2400" dirty="0" smtClean="0"/>
              <a:t>Final Assembly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 Idea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045" y="2286000"/>
            <a:ext cx="6852155" cy="4114801"/>
          </a:xfrm>
        </p:spPr>
        <p:txBody>
          <a:bodyPr>
            <a:normAutofit fontScale="85000" lnSpcReduction="20000"/>
          </a:bodyPr>
          <a:lstStyle/>
          <a:p>
            <a:pPr lvl="1" algn="r" rtl="1"/>
            <a:r>
              <a:rPr lang="ar-KW" sz="3200" dirty="0" smtClean="0"/>
              <a:t>هل القصة تصلح بأن تكون مرئية</a:t>
            </a:r>
            <a:r>
              <a:rPr lang="ar-KW" sz="3200" dirty="0" smtClean="0"/>
              <a:t>؟</a:t>
            </a:r>
            <a:endParaRPr lang="en-US" sz="3200" dirty="0" smtClean="0"/>
          </a:p>
          <a:p>
            <a:pPr lvl="2" algn="r" rtl="1"/>
            <a:r>
              <a:rPr lang="en-US" sz="3200" dirty="0" smtClean="0"/>
              <a:t>Interesting Visuals</a:t>
            </a:r>
          </a:p>
          <a:p>
            <a:pPr lvl="2" algn="r" rtl="1"/>
            <a:r>
              <a:rPr lang="en-US" sz="3200" dirty="0" smtClean="0">
                <a:hlinkClick r:id="rId2"/>
              </a:rPr>
              <a:t>Wall of Light</a:t>
            </a:r>
            <a:endParaRPr lang="ar-KW" sz="3200" dirty="0" smtClean="0"/>
          </a:p>
          <a:p>
            <a:pPr lvl="1" algn="r" rtl="1"/>
            <a:r>
              <a:rPr lang="ar-KW" sz="3200" dirty="0" smtClean="0"/>
              <a:t>هل بإستطاعتك التقاط لقطات و مقاطع متنوعة</a:t>
            </a:r>
            <a:r>
              <a:rPr lang="ar-KW" sz="2900" dirty="0" smtClean="0"/>
              <a:t>؟</a:t>
            </a:r>
          </a:p>
          <a:p>
            <a:pPr lvl="2" algn="r" rtl="1"/>
            <a:r>
              <a:rPr lang="en-US" sz="2600" dirty="0" smtClean="0"/>
              <a:t>B-Roll</a:t>
            </a:r>
            <a:endParaRPr lang="ar-KW" sz="2600" dirty="0" smtClean="0"/>
          </a:p>
          <a:p>
            <a:pPr lvl="1" algn="r" rtl="1"/>
            <a:r>
              <a:rPr lang="ar-KW" sz="3200" dirty="0" smtClean="0"/>
              <a:t>هل القصة فيها شخصية مثيرة للانتباه</a:t>
            </a:r>
            <a:r>
              <a:rPr lang="ar-KW" sz="3200" dirty="0" smtClean="0"/>
              <a:t>؟</a:t>
            </a:r>
            <a:endParaRPr lang="en-US" sz="3200" dirty="0" smtClean="0"/>
          </a:p>
          <a:p>
            <a:pPr lvl="2" algn="r" rtl="1"/>
            <a:r>
              <a:rPr lang="en-US" sz="3200" dirty="0" smtClean="0">
                <a:hlinkClick r:id="rId3"/>
              </a:rPr>
              <a:t>Street Performers</a:t>
            </a:r>
            <a:endParaRPr lang="ar-KW" sz="3200" dirty="0" smtClean="0"/>
          </a:p>
          <a:p>
            <a:pPr lvl="1" algn="r" rtl="1"/>
            <a:r>
              <a:rPr lang="ar-KW" sz="3200" dirty="0" smtClean="0"/>
              <a:t>هل لديك الحرية لاجراء مقابلة و </a:t>
            </a:r>
            <a:r>
              <a:rPr lang="ar-SA" sz="3200" dirty="0" smtClean="0"/>
              <a:t>تصوير فيديو</a:t>
            </a:r>
            <a:r>
              <a:rPr lang="ar-KW" sz="3200" dirty="0" smtClean="0"/>
              <a:t> من غير تقييد؟</a:t>
            </a:r>
            <a:endParaRPr lang="ar-S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Video: B-Roll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045" y="2438401"/>
            <a:ext cx="6547355" cy="3962400"/>
          </a:xfrm>
        </p:spPr>
        <p:txBody>
          <a:bodyPr>
            <a:normAutofit fontScale="77500" lnSpcReduction="20000"/>
          </a:bodyPr>
          <a:lstStyle/>
          <a:p>
            <a:pPr algn="r" rtl="1"/>
            <a:r>
              <a:rPr lang="ar-KW" sz="3200" dirty="0" smtClean="0"/>
              <a:t>اولا اذهب و القي نظرة</a:t>
            </a:r>
          </a:p>
          <a:p>
            <a:pPr algn="r" rtl="1"/>
            <a:r>
              <a:rPr lang="ar-KW" sz="3200" dirty="0" smtClean="0"/>
              <a:t>راقب قبل البدئ في التصوير</a:t>
            </a:r>
          </a:p>
          <a:p>
            <a:pPr algn="r" rtl="1"/>
            <a:r>
              <a:rPr lang="ar-KW" sz="3200" dirty="0" smtClean="0"/>
              <a:t>ابدأ في التصوير في اليوم ثاني</a:t>
            </a:r>
          </a:p>
          <a:p>
            <a:pPr algn="r" rtl="1"/>
            <a:r>
              <a:rPr lang="ar-KW" sz="3200" dirty="0" smtClean="0"/>
              <a:t>التقط </a:t>
            </a:r>
            <a:r>
              <a:rPr lang="ar-SA" sz="3200" dirty="0" smtClean="0"/>
              <a:t>مقاطع فيديو</a:t>
            </a:r>
            <a:r>
              <a:rPr lang="ar-KW" sz="3200" dirty="0" smtClean="0"/>
              <a:t> متنوعة</a:t>
            </a:r>
          </a:p>
          <a:p>
            <a:pPr lvl="1" algn="r" rtl="1"/>
            <a:r>
              <a:rPr lang="ar-KW" sz="3000" dirty="0" smtClean="0"/>
              <a:t>زواية مختلفة</a:t>
            </a:r>
          </a:p>
          <a:p>
            <a:pPr lvl="1" algn="r" rtl="1"/>
            <a:r>
              <a:rPr lang="ar-KW" sz="3000" dirty="0" smtClean="0"/>
              <a:t>ابعاد مختلفة</a:t>
            </a:r>
          </a:p>
          <a:p>
            <a:pPr lvl="2" algn="r" rtl="1"/>
            <a:r>
              <a:rPr lang="en-US" sz="2600" dirty="0" smtClean="0"/>
              <a:t>Extreme close-ups, close-ups, medium, wide, over the shoulder</a:t>
            </a:r>
            <a:endParaRPr lang="ar-SA" sz="2600" dirty="0" smtClean="0"/>
          </a:p>
          <a:p>
            <a:pPr lvl="1" algn="r" rtl="1"/>
            <a:r>
              <a:rPr lang="ar-SA" sz="3000" dirty="0" smtClean="0"/>
              <a:t>مقاطع ذات أصوات مثيرة للانتباه</a:t>
            </a:r>
            <a:endParaRPr lang="en-US" sz="3000" dirty="0" smtClean="0"/>
          </a:p>
          <a:p>
            <a:pPr algn="r" rtl="1"/>
            <a:r>
              <a:rPr lang="ar-KW" sz="3200" dirty="0" smtClean="0"/>
              <a:t>التقط اكبر عدد ممكن من المقاطع حتى لا تندم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Video: A-Roll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775955" cy="4143755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ar-KW" sz="3200" dirty="0" smtClean="0"/>
              <a:t>المقابلة الرئيسية يجب ان تجرى في مكان هادئ</a:t>
            </a:r>
          </a:p>
          <a:p>
            <a:pPr algn="r" rtl="1"/>
            <a:r>
              <a:rPr lang="ar-KW" sz="3200" dirty="0" smtClean="0"/>
              <a:t>الافضل ان تقوم باجراء المقابلة في يوم غير يوم التصوير</a:t>
            </a:r>
          </a:p>
          <a:p>
            <a:pPr algn="r" rtl="1"/>
            <a:r>
              <a:rPr lang="ar-KW" sz="3200" dirty="0" smtClean="0"/>
              <a:t>الافضل التصوير اولا و من ثم اجراء المقابلة</a:t>
            </a:r>
          </a:p>
          <a:p>
            <a:pPr algn="r" rtl="1"/>
            <a:r>
              <a:rPr lang="ar-KW" sz="3200" dirty="0" smtClean="0"/>
              <a:t>المقابلة يجب ان تكون عن المشاعر و الخبرات ليست عن الحقائق</a:t>
            </a:r>
            <a:endParaRPr lang="en-US" sz="3200" dirty="0" smtClean="0"/>
          </a:p>
          <a:p>
            <a:pPr algn="r" rtl="1"/>
            <a:r>
              <a:rPr lang="ar-SA" sz="3200" dirty="0" smtClean="0"/>
              <a:t>الحقائق تكون مكتوبة في </a:t>
            </a:r>
            <a:r>
              <a:rPr lang="ar-SA" sz="3200" dirty="0" err="1" smtClean="0"/>
              <a:t>التدوينة</a:t>
            </a:r>
            <a:endParaRPr lang="ar-SA" sz="3200" dirty="0" smtClean="0"/>
          </a:p>
          <a:p>
            <a:pPr algn="r" rtl="1"/>
            <a:r>
              <a:rPr lang="ar-SA" sz="3200" dirty="0" smtClean="0"/>
              <a:t>قم بواجبك قبل المقابلة</a:t>
            </a:r>
          </a:p>
          <a:p>
            <a:pPr lvl="1" algn="r" rtl="1"/>
            <a:r>
              <a:rPr lang="ar-SA" sz="2900" dirty="0" smtClean="0"/>
              <a:t>البحث</a:t>
            </a:r>
          </a:p>
          <a:p>
            <a:pPr lvl="1" algn="r" rtl="1"/>
            <a:r>
              <a:rPr lang="ar-SA" sz="2900" dirty="0" smtClean="0"/>
              <a:t>ترتيب و تجهيز الاسئلة</a:t>
            </a:r>
          </a:p>
          <a:p>
            <a:pPr lvl="1" algn="r" rtl="1"/>
            <a:endParaRPr lang="ar-SA" sz="2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en-US" dirty="0" smtClean="0"/>
              <a:t>Story Structure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3144" y="2590800"/>
            <a:ext cx="6623555" cy="3686555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ar-KW" sz="3200" dirty="0" smtClean="0"/>
              <a:t>البداية: حذب الانتباه</a:t>
            </a:r>
            <a:endParaRPr lang="en-US" sz="3200" dirty="0" smtClean="0"/>
          </a:p>
          <a:p>
            <a:pPr algn="r" rtl="1"/>
            <a:r>
              <a:rPr lang="ar-SA" sz="3200" dirty="0" smtClean="0"/>
              <a:t>المنتصف: احياد القصة</a:t>
            </a:r>
          </a:p>
          <a:p>
            <a:pPr algn="r" rtl="1"/>
            <a:r>
              <a:rPr lang="en-US" sz="3200" dirty="0" smtClean="0"/>
              <a:t>Climax</a:t>
            </a:r>
          </a:p>
          <a:p>
            <a:pPr lvl="1" algn="r" rtl="1"/>
            <a:r>
              <a:rPr lang="ar-SA" sz="2900" dirty="0" smtClean="0"/>
              <a:t>تغيير مسار يقودنا الى النهاية</a:t>
            </a:r>
            <a:endParaRPr lang="ar-KW" sz="2900" dirty="0" smtClean="0"/>
          </a:p>
          <a:p>
            <a:pPr algn="r" rtl="1"/>
            <a:r>
              <a:rPr lang="ar-KW" sz="3200" dirty="0" smtClean="0"/>
              <a:t>النهاية: الشعور بالعاطفة اتجاه القصة</a:t>
            </a:r>
          </a:p>
          <a:p>
            <a:pPr algn="r" rtl="1"/>
            <a:r>
              <a:rPr lang="ar-KW" sz="3200" dirty="0" smtClean="0"/>
              <a:t>التفكير في كيفية انهاء القصة قبل البداية</a:t>
            </a:r>
          </a:p>
          <a:p>
            <a:pPr algn="r" rtl="1"/>
            <a:r>
              <a:rPr lang="ar-KW" sz="3200" dirty="0" smtClean="0"/>
              <a:t>كل شيء في القصة يقودنا في طريق الى النهاية</a:t>
            </a:r>
            <a:endParaRPr lang="ar-SA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cloo.com/images/tojou/story_arc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6627166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55626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hlinkClick r:id="rId5"/>
              </a:rPr>
              <a:t>Real Big 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6161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the story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r>
              <a:rPr lang="ar-KW" sz="3200" dirty="0" smtClean="0"/>
              <a:t>القي نظرة</a:t>
            </a:r>
            <a:r>
              <a:rPr lang="ar-KW" dirty="0" smtClean="0"/>
              <a:t>  </a:t>
            </a:r>
            <a:r>
              <a:rPr lang="ar-KW" sz="3200" dirty="0" smtClean="0"/>
              <a:t>على ال</a:t>
            </a:r>
            <a:r>
              <a:rPr lang="en-US" sz="3200" dirty="0" smtClean="0"/>
              <a:t>B-roll</a:t>
            </a:r>
            <a:r>
              <a:rPr lang="ar-KW" sz="3200" dirty="0" smtClean="0"/>
              <a:t> و قم بتحليلها </a:t>
            </a:r>
          </a:p>
          <a:p>
            <a:pPr algn="r" rtl="1"/>
            <a:r>
              <a:rPr lang="ar-KW" sz="3200" dirty="0" smtClean="0"/>
              <a:t>استمع الى المقابلة بدقة</a:t>
            </a:r>
          </a:p>
          <a:p>
            <a:pPr algn="r" rtl="1"/>
            <a:r>
              <a:rPr lang="ar-KW" sz="3200" dirty="0" smtClean="0"/>
              <a:t>تخيل و فكر في نهاية القصة</a:t>
            </a:r>
          </a:p>
          <a:p>
            <a:pPr algn="r" rtl="1"/>
            <a:r>
              <a:rPr lang="ar-KW" sz="3200" dirty="0" smtClean="0"/>
              <a:t>القي نظرة على ال</a:t>
            </a:r>
            <a:r>
              <a:rPr lang="en-US" sz="3200" dirty="0" smtClean="0"/>
              <a:t>B-roll</a:t>
            </a:r>
            <a:r>
              <a:rPr lang="ar-KW" sz="3200" dirty="0" smtClean="0"/>
              <a:t> و استمع الى المقابلة مرة اخرى</a:t>
            </a:r>
          </a:p>
          <a:p>
            <a:pPr algn="r" rtl="1"/>
            <a:r>
              <a:rPr lang="ar-KW" sz="3200" dirty="0" smtClean="0"/>
              <a:t>اختار ال</a:t>
            </a:r>
            <a:r>
              <a:rPr lang="en-US" sz="3200" dirty="0" smtClean="0"/>
              <a:t>B-roll</a:t>
            </a:r>
            <a:r>
              <a:rPr lang="ar-KW" sz="3200" dirty="0" smtClean="0"/>
              <a:t> </a:t>
            </a:r>
            <a:r>
              <a:rPr lang="ar-SA" sz="3200" dirty="0" smtClean="0"/>
              <a:t>و </a:t>
            </a:r>
            <a:r>
              <a:rPr lang="ar-KW" sz="3200" dirty="0" smtClean="0"/>
              <a:t>مقاطع الصوت للنهاية</a:t>
            </a:r>
          </a:p>
          <a:p>
            <a:pPr algn="r" rtl="1"/>
            <a:r>
              <a:rPr lang="ar-KW" sz="3200" dirty="0" smtClean="0"/>
              <a:t>اختار ال</a:t>
            </a:r>
            <a:r>
              <a:rPr lang="en-US" sz="3200" dirty="0" smtClean="0"/>
              <a:t>B-roll</a:t>
            </a:r>
            <a:r>
              <a:rPr lang="ar-KW" sz="3200" dirty="0" smtClean="0"/>
              <a:t> و مقاطع الصوت للبداية</a:t>
            </a:r>
          </a:p>
          <a:p>
            <a:pPr algn="r" rtl="1"/>
            <a:endParaRPr lang="ar-KW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sz="3200" dirty="0" smtClean="0"/>
              <a:t>تحرير الفيديو باستخدام احدى البرامج المتعددة لصناعة الفيديو</a:t>
            </a:r>
          </a:p>
          <a:p>
            <a:pPr algn="r" rtl="1"/>
            <a:r>
              <a:rPr lang="ar-SA" sz="3200" dirty="0" smtClean="0"/>
              <a:t>تخزين الفيديو عالي الجودة </a:t>
            </a:r>
          </a:p>
          <a:p>
            <a:pPr algn="r" rtl="1"/>
            <a:r>
              <a:rPr lang="ar-SA" sz="3200" dirty="0" smtClean="0"/>
              <a:t>تحميل الفيديو على اليوتيوب</a:t>
            </a:r>
          </a:p>
          <a:p>
            <a:pPr algn="r" rtl="1"/>
            <a:r>
              <a:rPr lang="en-US" sz="3200" dirty="0" smtClean="0"/>
              <a:t>Embed </a:t>
            </a:r>
            <a:r>
              <a:rPr lang="ar-SA" sz="3200" dirty="0"/>
              <a:t> </a:t>
            </a:r>
            <a:r>
              <a:rPr lang="ar-SA" sz="3200" dirty="0" smtClean="0"/>
              <a:t>في المدونة الشخصية</a:t>
            </a:r>
          </a:p>
        </p:txBody>
      </p:sp>
    </p:spTree>
    <p:extLst>
      <p:ext uri="{BB962C8B-B14F-4D97-AF65-F5344CB8AC3E}">
        <p14:creationId xmlns:p14="http://schemas.microsoft.com/office/powerpoint/2010/main" xmlns="" val="933217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 smtClean="0"/>
              <a:t>نصيحة اخيرة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r" rtl="1"/>
            <a:r>
              <a:rPr lang="ar-KW" sz="3200" dirty="0" smtClean="0"/>
              <a:t>قبل الانتهاء من التصوير تأكد ان لديك قصة</a:t>
            </a:r>
          </a:p>
          <a:p>
            <a:pPr algn="r" rtl="1"/>
            <a:r>
              <a:rPr lang="ar-KW" sz="3200" dirty="0" smtClean="0"/>
              <a:t>تذكر </a:t>
            </a:r>
            <a:r>
              <a:rPr lang="ar-SA" sz="3200" dirty="0" smtClean="0"/>
              <a:t>المقاطع التي تم تصويرها </a:t>
            </a:r>
            <a:r>
              <a:rPr lang="ar-KW" sz="3200" dirty="0" smtClean="0"/>
              <a:t>اثناء عملية اجراء المقابلة</a:t>
            </a:r>
          </a:p>
          <a:p>
            <a:pPr algn="r" rtl="1"/>
            <a:r>
              <a:rPr lang="ar-KW" sz="3200" dirty="0" smtClean="0"/>
              <a:t>اسئل عن بعض الفعاليات التي تم تصويرها</a:t>
            </a:r>
          </a:p>
          <a:p>
            <a:pPr algn="r" rtl="1"/>
            <a:r>
              <a:rPr lang="en-US" sz="3200" dirty="0" smtClean="0"/>
              <a:t>Make sure it is interesting</a:t>
            </a:r>
            <a:endParaRPr lang="ar-SA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 post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Find a Video from either </a:t>
            </a:r>
            <a:r>
              <a:rPr lang="en-US" dirty="0" smtClean="0">
                <a:hlinkClick r:id="rId2"/>
              </a:rPr>
              <a:t>Great </a:t>
            </a:r>
            <a:r>
              <a:rPr lang="en-US" dirty="0" smtClean="0">
                <a:hlinkClick r:id="rId2"/>
              </a:rPr>
              <a:t>Big Story </a:t>
            </a:r>
            <a:r>
              <a:rPr lang="en-US" dirty="0" smtClean="0"/>
              <a:t>or </a:t>
            </a:r>
            <a:r>
              <a:rPr lang="en-US" dirty="0" smtClean="0">
                <a:hlinkClick r:id="rId3"/>
              </a:rPr>
              <a:t>NY Times </a:t>
            </a:r>
            <a:endParaRPr lang="en-US" dirty="0" smtClean="0"/>
          </a:p>
          <a:p>
            <a:pPr algn="l" rtl="0"/>
            <a:r>
              <a:rPr lang="en-US" dirty="0" smtClean="0"/>
              <a:t>Embed it</a:t>
            </a:r>
          </a:p>
          <a:p>
            <a:pPr algn="l" rtl="0"/>
            <a:r>
              <a:rPr lang="en-US" dirty="0" smtClean="0"/>
              <a:t>Blog about it</a:t>
            </a:r>
          </a:p>
          <a:p>
            <a:pPr algn="l" rtl="0"/>
            <a:r>
              <a:rPr lang="en-US" dirty="0" smtClean="0"/>
              <a:t>Why is it interesting?</a:t>
            </a:r>
          </a:p>
          <a:p>
            <a:pPr algn="l" rtl="0"/>
            <a:r>
              <a:rPr lang="en-US" dirty="0" smtClean="0"/>
              <a:t>What did you learn from it?</a:t>
            </a:r>
          </a:p>
          <a:p>
            <a:pPr algn="l" rtl="0"/>
            <a:r>
              <a:rPr lang="en-US" dirty="0" smtClean="0"/>
              <a:t>Deadline:</a:t>
            </a:r>
          </a:p>
          <a:p>
            <a:pPr lvl="1"/>
            <a:r>
              <a:rPr lang="en-US" dirty="0" smtClean="0"/>
              <a:t>Thursday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9200"/>
      </a:hlink>
      <a:folHlink>
        <a:srgbClr val="FF9200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1061</TotalTime>
  <Words>340</Words>
  <Application>Microsoft Office PowerPoint</Application>
  <PresentationFormat>On-screen Show (4:3)</PresentationFormat>
  <Paragraphs>71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Parcel</vt:lpstr>
      <vt:lpstr>Video Storytelling</vt:lpstr>
      <vt:lpstr>Overview</vt:lpstr>
      <vt:lpstr>Story Idea</vt:lpstr>
      <vt:lpstr> Video: B-Roll</vt:lpstr>
      <vt:lpstr>Video: A-Roll</vt:lpstr>
      <vt:lpstr>Story Structure</vt:lpstr>
      <vt:lpstr>Slide 7</vt:lpstr>
      <vt:lpstr>Making the story</vt:lpstr>
      <vt:lpstr>Final Assembly</vt:lpstr>
      <vt:lpstr>نصيحة اخيرة</vt:lpstr>
      <vt:lpstr>Blog post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Soundslides Storytelling</dc:title>
  <dc:creator>Dr. Eisa Al Nashmi</dc:creator>
  <cp:lastModifiedBy>user</cp:lastModifiedBy>
  <cp:revision>26</cp:revision>
  <dcterms:created xsi:type="dcterms:W3CDTF">2012-11-04T12:34:21Z</dcterms:created>
  <dcterms:modified xsi:type="dcterms:W3CDTF">2016-11-28T07:53:17Z</dcterms:modified>
</cp:coreProperties>
</file>